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77" r:id="rId7"/>
    <p:sldId id="265" r:id="rId8"/>
    <p:sldId id="280" r:id="rId9"/>
    <p:sldId id="274" r:id="rId10"/>
    <p:sldId id="286" r:id="rId11"/>
    <p:sldId id="279" r:id="rId12"/>
    <p:sldId id="281" r:id="rId13"/>
    <p:sldId id="266" r:id="rId14"/>
    <p:sldId id="283" r:id="rId15"/>
    <p:sldId id="276" r:id="rId16"/>
    <p:sldId id="269" r:id="rId17"/>
    <p:sldId id="270" r:id="rId18"/>
    <p:sldId id="271" r:id="rId19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12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65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30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61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70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86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73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43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45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19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3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D429F-E568-4FB1-AAB6-2018BBEB579B}" type="datetimeFigureOut">
              <a:rPr lang="pt-BR" smtClean="0"/>
              <a:t>24/04/2021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7272-0667-4290-B206-C3455AA23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85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485106" y="352425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pt-BR" altLang="pt-BR" sz="3200" b="1" u="sng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ORIENTAÇÕES GERAIS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60512" y="976312"/>
            <a:ext cx="9070975" cy="52578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2400" dirty="0">
              <a:solidFill>
                <a:schemeClr val="accent6">
                  <a:lumMod val="75000"/>
                </a:schemeClr>
              </a:solidFill>
              <a:latin typeface="Gotham Book" pitchFamily="48" charset="0"/>
            </a:endParaRP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Usar a fonte a estilística que está disponível neste modelo.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Tamanho da fonte: tamanho </a:t>
            </a:r>
            <a:r>
              <a:rPr lang="pt-BR" altLang="pt-BR" sz="2400" u="sng" dirty="0">
                <a:latin typeface="Gotham Book" pitchFamily="48" charset="0"/>
              </a:rPr>
              <a:t>mínimo</a:t>
            </a:r>
            <a:r>
              <a:rPr lang="pt-BR" altLang="pt-BR" sz="2400" dirty="0">
                <a:latin typeface="Gotham Book" pitchFamily="48" charset="0"/>
              </a:rPr>
              <a:t> 24.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Cor do Texto: predominantemente preto. Podem ser utilizadas outras cores para destaques necessário (destaque de palavra, título, etc.).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Cada slide deverá conter o título de seu conteúdo, aparecendo de forma centralizada  e situada dentro de caixa de texto.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Gráficos e imagens: a critério do acadêmico (elementos: tamanho ou agrupamento no slide).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Quantidade máxima de slides: 20 quando não há pesquisa de campo e até 30 quando há pesquisa de campo. </a:t>
            </a:r>
          </a:p>
          <a:p>
            <a:pPr marL="457200" indent="-457200" algn="just" eaLnBrk="1"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defRPr/>
            </a:pPr>
            <a:r>
              <a:rPr lang="pt-BR" altLang="pt-BR" sz="2400" dirty="0">
                <a:latin typeface="Gotham Book" pitchFamily="48" charset="0"/>
              </a:rPr>
              <a:t>Procure evitar a sobrecarga das telas com imagens ou tópicos com texto que  sejam superiores a duas linhas, salvo quando for citação.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9C9C3B3-06EA-451D-9C68-6A70D420E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86487"/>
            <a:ext cx="12192000" cy="63817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CF58DA9-D22D-471C-84CF-827F1F6C9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428" y="6058241"/>
            <a:ext cx="1275144" cy="75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379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DCF79-9335-4353-B777-59513740F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931" y="2116276"/>
            <a:ext cx="8110330" cy="2387600"/>
          </a:xfrm>
        </p:spPr>
        <p:txBody>
          <a:bodyPr>
            <a:noAutofit/>
          </a:bodyPr>
          <a:lstStyle/>
          <a:p>
            <a:pPr algn="just"/>
            <a:r>
              <a:rPr lang="pt-BR" sz="4000" dirty="0">
                <a:solidFill>
                  <a:srgbClr val="FF0000"/>
                </a:solidFill>
              </a:rPr>
              <a:t>OBS: Desenvolva os slides com as informações que julgue necessário, porém demonstre a divisão do trabalho e o conteúdo que dispõe. (lembre de excluir esta orientação da apresentação)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77B2AF3-705B-493B-9231-1A7970FF5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011" y="5214731"/>
            <a:ext cx="2792989" cy="164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94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7399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INTRODUÇÃO 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35919" y="2068513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Utilize de 01 (um) a 02 (dois) slides descrevendo como o trabalho se articulou.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8971940-366D-4C85-B814-85D83890B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98534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978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7399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defRPr/>
            </a:pPr>
            <a:r>
              <a:rPr lang="pt-BR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SEÇÃO: 2. TÍTULO</a:t>
            </a:r>
          </a:p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35919" y="2068513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2.1 SUBTÍTULO </a:t>
            </a:r>
          </a:p>
          <a:p>
            <a:pPr eaLnBrk="1">
              <a:lnSpc>
                <a:spcPct val="100000"/>
              </a:lnSpc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2.2</a:t>
            </a:r>
            <a:r>
              <a:rPr lang="pt-BR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SUBTÍTULO</a:t>
            </a: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C8C5236-41FE-47E3-9747-A718B2841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98534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965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58583" y="1156206"/>
            <a:ext cx="3493226" cy="228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pt-BR" altLang="pt-BR" sz="2800" b="1" dirty="0">
                <a:solidFill>
                  <a:srgbClr val="27284E"/>
                </a:solidFill>
                <a:latin typeface="Gotham Black" pitchFamily="48" charset="0"/>
              </a:rPr>
              <a:t>SEÇÃO: 2. TÍTULO</a:t>
            </a:r>
          </a:p>
          <a:p>
            <a:pPr eaLnBrk="1">
              <a:lnSpc>
                <a:spcPct val="100000"/>
              </a:lnSpc>
            </a:pPr>
            <a:endParaRPr lang="pt-BR" altLang="pt-BR" sz="2800" b="1" dirty="0">
              <a:solidFill>
                <a:srgbClr val="27284E"/>
              </a:solidFill>
              <a:latin typeface="Gotham Black" pitchFamily="48" charset="0"/>
            </a:endParaRPr>
          </a:p>
          <a:p>
            <a:pPr eaLnBrk="1">
              <a:lnSpc>
                <a:spcPct val="100000"/>
              </a:lnSpc>
            </a:pP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2.1 SUBTÍTULO </a:t>
            </a:r>
          </a:p>
          <a:p>
            <a:pPr eaLnBrk="1">
              <a:lnSpc>
                <a:spcPct val="100000"/>
              </a:lnSpc>
            </a:pP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2.2</a:t>
            </a:r>
            <a:r>
              <a:rPr lang="pt-BR" altLang="pt-BR" sz="28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SUBTÍTULO</a:t>
            </a:r>
            <a:br>
              <a:rPr lang="pt-BR" altLang="pt-BR" sz="2800" b="1" dirty="0">
                <a:solidFill>
                  <a:srgbClr val="0084D1"/>
                </a:solidFill>
                <a:latin typeface="Gotham Black" pitchFamily="48" charset="0"/>
              </a:rPr>
            </a:br>
            <a:endParaRPr lang="pt-BR" altLang="pt-BR" sz="2800" b="1" dirty="0">
              <a:solidFill>
                <a:srgbClr val="0084D1"/>
              </a:solidFill>
              <a:latin typeface="Gotham Black" pitchFamily="4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11607" y="3339124"/>
            <a:ext cx="4187177" cy="274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>
              <a:lnSpc>
                <a:spcPct val="100000"/>
              </a:lnSpc>
            </a:pP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Exemplo com Imagem: Texto  texto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texto1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2" y="1442628"/>
            <a:ext cx="2818841" cy="3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272572" y="4993029"/>
            <a:ext cx="29878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ct val="100000"/>
            </a:pPr>
            <a:r>
              <a:rPr lang="pt-BR" altLang="pt-BR" sz="1000" dirty="0">
                <a:solidFill>
                  <a:srgbClr val="FF0000"/>
                </a:solidFill>
                <a:latin typeface="Gotham Black" pitchFamily="48" charset="0"/>
              </a:rPr>
              <a:t> Referenciar devidamente  a Fonte da imagem.</a:t>
            </a:r>
            <a:endParaRPr lang="pt-BR" altLang="pt-BR" sz="1000" dirty="0">
              <a:solidFill>
                <a:srgbClr val="27284E"/>
              </a:solidFill>
              <a:latin typeface="Gotham Black" pitchFamily="4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8DCC2B7-DAB5-41B6-96E5-33E14E1C5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65" y="0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54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7399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defRPr/>
            </a:pPr>
            <a:r>
              <a:rPr lang="pt-BR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SEÇÃO: 3. TÍTULO</a:t>
            </a:r>
          </a:p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35919" y="2068513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3.1 SUBTÍTULO </a:t>
            </a:r>
          </a:p>
          <a:p>
            <a:pPr eaLnBrk="1">
              <a:lnSpc>
                <a:spcPct val="100000"/>
              </a:lnSpc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3.2</a:t>
            </a:r>
            <a:r>
              <a:rPr lang="pt-BR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SUBTÍTULO</a:t>
            </a: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C8C5236-41FE-47E3-9747-A718B2841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98534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635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58583" y="1156206"/>
            <a:ext cx="3493226" cy="228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pt-BR" altLang="pt-BR" sz="2800" b="1" dirty="0">
                <a:solidFill>
                  <a:srgbClr val="27284E"/>
                </a:solidFill>
                <a:latin typeface="Gotham Black" pitchFamily="48" charset="0"/>
              </a:rPr>
              <a:t>SEÇÃO: 3. TÍTULO</a:t>
            </a:r>
          </a:p>
          <a:p>
            <a:pPr eaLnBrk="1">
              <a:lnSpc>
                <a:spcPct val="100000"/>
              </a:lnSpc>
            </a:pPr>
            <a:endParaRPr lang="pt-BR" altLang="pt-BR" sz="2800" b="1" dirty="0">
              <a:solidFill>
                <a:srgbClr val="27284E"/>
              </a:solidFill>
              <a:latin typeface="Gotham Black" pitchFamily="48" charset="0"/>
            </a:endParaRPr>
          </a:p>
          <a:p>
            <a:pPr eaLnBrk="1">
              <a:lnSpc>
                <a:spcPct val="100000"/>
              </a:lnSpc>
            </a:pP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3.1 SUBTÍTULO </a:t>
            </a:r>
          </a:p>
          <a:p>
            <a:pPr eaLnBrk="1">
              <a:lnSpc>
                <a:spcPct val="100000"/>
              </a:lnSpc>
            </a:pP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3.2</a:t>
            </a:r>
            <a:r>
              <a:rPr lang="pt-BR" altLang="pt-BR" sz="28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</a:t>
            </a:r>
            <a:r>
              <a:rPr lang="pt-BR" altLang="pt-BR" sz="2800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SUBTÍTULO</a:t>
            </a:r>
            <a:br>
              <a:rPr lang="pt-BR" altLang="pt-BR" sz="2800" b="1" dirty="0">
                <a:solidFill>
                  <a:srgbClr val="0084D1"/>
                </a:solidFill>
                <a:latin typeface="Gotham Black" pitchFamily="48" charset="0"/>
              </a:rPr>
            </a:br>
            <a:endParaRPr lang="pt-BR" altLang="pt-BR" sz="2800" b="1" dirty="0">
              <a:solidFill>
                <a:srgbClr val="0084D1"/>
              </a:solidFill>
              <a:latin typeface="Gotham Black" pitchFamily="4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11607" y="3313366"/>
            <a:ext cx="4187177" cy="274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>
              <a:lnSpc>
                <a:spcPct val="100000"/>
              </a:lnSpc>
            </a:pP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Texto 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</a:t>
            </a:r>
            <a:r>
              <a:rPr lang="pt-BR" altLang="pt-BR" dirty="0" err="1">
                <a:solidFill>
                  <a:srgbClr val="000000"/>
                </a:solidFill>
                <a:latin typeface="Gotham Book" pitchFamily="48" charset="0"/>
              </a:rPr>
              <a:t>texto</a:t>
            </a:r>
            <a:r>
              <a:rPr lang="pt-BR" altLang="pt-BR" dirty="0">
                <a:solidFill>
                  <a:srgbClr val="000000"/>
                </a:solidFill>
                <a:latin typeface="Gotham Book" pitchFamily="48" charset="0"/>
              </a:rPr>
              <a:t> texto1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2" y="1442628"/>
            <a:ext cx="2818841" cy="3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272572" y="4993029"/>
            <a:ext cx="29878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ct val="100000"/>
            </a:pPr>
            <a:r>
              <a:rPr lang="pt-BR" altLang="pt-BR" sz="1000" dirty="0">
                <a:solidFill>
                  <a:srgbClr val="FF0000"/>
                </a:solidFill>
                <a:latin typeface="Gotham Black" pitchFamily="48" charset="0"/>
              </a:rPr>
              <a:t> Referenciar devidamente  a Fonte da imagem.</a:t>
            </a:r>
            <a:endParaRPr lang="pt-BR" altLang="pt-BR" sz="1000" dirty="0">
              <a:solidFill>
                <a:srgbClr val="27284E"/>
              </a:solidFill>
              <a:latin typeface="Gotham Black" pitchFamily="4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A2D57C1-9B68-4D9C-9094-FF92EA5EA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41" y="135689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23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7399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CONSIDERAÇÕES FINAIS: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35919" y="1901668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Xxxxxxxxxxxxxxxxxxxxxxxxxxxxxxxxxxxxxxxxxxxxxxxxxxxxxxxxxxxxxxxxxxxxxxxxxxxxxxxxxxxxxxxxxxxxxxxxxxxxxxxxxxxxxxxxxxxxxxxxxxxxxxxxxxxxxxxxx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5CAB4CC-6031-4AAF-B9C4-A1A5AF492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98534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155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35919" y="504215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REFERÊNCIAS: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35919" y="1901668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Xxxxxxxxxxxxxxxxxxxxxxxxxxxxxxxxxxxxxxxxxxxxxxxxxxxxxxxxxxxxxxxxxxxxxxxxxxxxxxxxxxxxxxxxxxxxxxxxxxxxxxxxxxxxxxxxxxxxxxxxxxxxxxxxxxxxxxxxx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A88981C-22B5-4E08-8515-AF62595BC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731473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7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6"/>
          <p:cNvSpPr txBox="1">
            <a:spLocks noChangeArrowheads="1"/>
          </p:cNvSpPr>
          <p:nvPr/>
        </p:nvSpPr>
        <p:spPr bwMode="auto">
          <a:xfrm>
            <a:off x="5806377" y="3508393"/>
            <a:ext cx="5591427" cy="77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600" b="1" dirty="0">
                <a:latin typeface="Gotham Black"/>
              </a:rPr>
              <a:t>Obrigado!</a:t>
            </a: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pt-BR" sz="1600" b="1" dirty="0">
              <a:latin typeface="Gotham Black"/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pt-BR" sz="1600" b="1" dirty="0">
                <a:latin typeface="Gotham Black"/>
              </a:rPr>
              <a:t>E-mail do </a:t>
            </a:r>
            <a:r>
              <a:rPr lang="pt-BR" altLang="pt-BR" sz="1600" b="1" dirty="0">
                <a:latin typeface="Gotham Black"/>
              </a:rPr>
              <a:t>discente</a:t>
            </a:r>
            <a:r>
              <a:rPr lang="en-US" altLang="pt-BR" sz="1600" b="1" dirty="0">
                <a:latin typeface="Gotham Black"/>
              </a:rPr>
              <a:t>: discente@faosc.edu.br </a:t>
            </a:r>
            <a:endParaRPr lang="pt-BR" altLang="pt-BR" sz="1600" dirty="0">
              <a:latin typeface="Gotham Black"/>
            </a:endParaRPr>
          </a:p>
        </p:txBody>
      </p:sp>
      <p:sp>
        <p:nvSpPr>
          <p:cNvPr id="4" name="CaixaDeTexto 6"/>
          <p:cNvSpPr txBox="1">
            <a:spLocks noChangeArrowheads="1"/>
          </p:cNvSpPr>
          <p:nvPr/>
        </p:nvSpPr>
        <p:spPr bwMode="auto">
          <a:xfrm>
            <a:off x="4451947" y="5541106"/>
            <a:ext cx="3532953" cy="34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pt-BR" b="1" dirty="0">
                <a:latin typeface="Gotham Black"/>
              </a:rPr>
              <a:t>www.faosc.edu.br</a:t>
            </a:r>
            <a:endParaRPr lang="pt-BR" altLang="pt-BR" dirty="0">
              <a:latin typeface="Gotham Black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615DED4-59F6-4D65-BE58-0E77C65EF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41" y="346777"/>
            <a:ext cx="4937159" cy="290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8CD1708-75EE-4360-8CF4-0C6F117E19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86487"/>
            <a:ext cx="12192000" cy="63817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3C47C82-80D0-4B60-8228-2CB3B0B5F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235" y="6018106"/>
            <a:ext cx="1427530" cy="83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89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44371" y="93588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pt-BR" altLang="pt-BR" sz="3200" b="1" u="sng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ORIENTAÇÕES GERAIS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44371" y="2457438"/>
            <a:ext cx="9548916" cy="2356834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lnSpc>
                <a:spcPct val="100000"/>
              </a:lnSpc>
              <a:buFont typeface="Times New Roman" pitchFamily="16" charset="0"/>
              <a:buNone/>
              <a:defRPr/>
            </a:pPr>
            <a:endParaRPr lang="pt-BR" altLang="pt-BR" sz="2000" dirty="0">
              <a:solidFill>
                <a:schemeClr val="accent6">
                  <a:lumMod val="75000"/>
                </a:schemeClr>
              </a:solidFill>
              <a:latin typeface="Gotham Book" pitchFamily="48" charset="0"/>
            </a:endParaRPr>
          </a:p>
          <a:p>
            <a:pPr algn="just" eaLnBrk="1">
              <a:lnSpc>
                <a:spcPct val="100000"/>
              </a:lnSpc>
              <a:buFont typeface="Times New Roman" pitchFamily="16" charset="0"/>
              <a:buNone/>
              <a:defRPr/>
            </a:pPr>
            <a:endParaRPr lang="pt-BR" altLang="pt-BR" sz="2000" dirty="0">
              <a:latin typeface="Gotham Book" pitchFamily="48" charset="0"/>
            </a:endParaRPr>
          </a:p>
          <a:p>
            <a:pPr algn="just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pt-BR" altLang="pt-BR" sz="2000" dirty="0">
                <a:latin typeface="Gotham Book" pitchFamily="48" charset="0"/>
              </a:rPr>
              <a:t>A forma de apresentação do conteúdo fica condicionado aos elementos/itens obrigatórios abaixo, podendo ser incluídos outros que o acadêmico(a) julgar relevantes: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Tema;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Problema;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Hipótese(s), questões de pesquisa ou pressupostos;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Objetivos (geral e específicos);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Justificativa;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Procedimentos metodológicos;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Estrutura preliminar do trabalho (obrigatório em projetos e monografias);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Principais itens relacionados a cada seção;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Considerações Finais (obrigatório em monografias);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Principais referências utilizadas;</a:t>
            </a:r>
          </a:p>
          <a:p>
            <a:pPr marL="342900" indent="-342900" algn="just" eaLnBrk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pt-BR" altLang="pt-BR" sz="2000" dirty="0">
                <a:latin typeface="Gotham Book" pitchFamily="48" charset="0"/>
              </a:rPr>
              <a:t>Anexos ou Apêndices que deseja demonstrar.</a:t>
            </a:r>
            <a:endParaRPr lang="pt-BR" altLang="pt-BR" sz="2000" dirty="0">
              <a:solidFill>
                <a:srgbClr val="FF0000"/>
              </a:solidFill>
              <a:latin typeface="Gotham Book" pitchFamily="48" charset="0"/>
            </a:endParaRPr>
          </a:p>
          <a:p>
            <a:pPr algn="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pt-BR" altLang="pt-BR" sz="2000" dirty="0">
                <a:solidFill>
                  <a:srgbClr val="FF0000"/>
                </a:solidFill>
                <a:latin typeface="Gotham Book" pitchFamily="48" charset="0"/>
              </a:rPr>
              <a:t>Na sequência, segue modelo de slides para apresentação</a:t>
            </a:r>
          </a:p>
          <a:p>
            <a:pPr algn="just" eaLnBrk="1">
              <a:lnSpc>
                <a:spcPct val="100000"/>
              </a:lnSpc>
              <a:buFont typeface="Times New Roman" pitchFamily="16" charset="0"/>
              <a:buNone/>
              <a:defRPr/>
            </a:pPr>
            <a:endParaRPr lang="pt-BR" altLang="pt-BR" sz="2000" dirty="0">
              <a:latin typeface="Gotham Book" pitchFamily="4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683700D-30D0-4F63-96F2-6925795A8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9825"/>
            <a:ext cx="12192000" cy="63817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6204998-8191-4BE3-98E5-BAD308B1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235" y="6018106"/>
            <a:ext cx="1427530" cy="83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83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0817F6A-FDB4-4F16-BD39-469E0F907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330" y="1539165"/>
            <a:ext cx="6424129" cy="3779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24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2086511" y="1222047"/>
            <a:ext cx="837663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100" dirty="0">
                <a:solidFill>
                  <a:srgbClr val="FF0000"/>
                </a:solidFill>
                <a:latin typeface="Gotham Black" pitchFamily="48" charset="0"/>
              </a:rPr>
              <a:t>Indicar o tipo de trabalho científico. Fonte menor que o título (se possível). Texto alinhado à esquerda. Sem negrito</a:t>
            </a:r>
          </a:p>
          <a:p>
            <a:pPr algn="ct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400" dirty="0">
                <a:solidFill>
                  <a:srgbClr val="0070C0"/>
                </a:solidFill>
                <a:latin typeface="Gotham Black" pitchFamily="48" charset="0"/>
              </a:rPr>
              <a:t>Trabalho de Conclusão de Curso</a:t>
            </a:r>
          </a:p>
          <a:p>
            <a:pPr algn="ct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1100" dirty="0">
              <a:solidFill>
                <a:srgbClr val="1ABAED"/>
              </a:solidFill>
              <a:latin typeface="Gotham Book" pitchFamily="4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39339" y="2177110"/>
            <a:ext cx="907097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pt-BR" altLang="pt-BR" sz="5400" b="1" dirty="0">
                <a:solidFill>
                  <a:srgbClr val="27284E"/>
                </a:solidFill>
                <a:latin typeface="Gotham Black" pitchFamily="48" charset="0"/>
              </a:rPr>
              <a:t>TÍTULO DO TRABALHO</a:t>
            </a:r>
          </a:p>
          <a:p>
            <a:pPr algn="ctr" eaLnBrk="1">
              <a:lnSpc>
                <a:spcPct val="100000"/>
              </a:lnSpc>
            </a:pPr>
            <a:r>
              <a:rPr lang="pt-BR" altLang="pt-BR" sz="1100" b="1" dirty="0">
                <a:solidFill>
                  <a:srgbClr val="FF0000"/>
                </a:solidFill>
                <a:latin typeface="Gotham Black" pitchFamily="48" charset="0"/>
              </a:rPr>
              <a:t>Maiúsculo. Negrito. Centralizado</a:t>
            </a:r>
            <a:endParaRPr lang="pt-BR" altLang="pt-BR" sz="1100" b="1" dirty="0">
              <a:solidFill>
                <a:srgbClr val="FF0000"/>
              </a:solidFill>
              <a:latin typeface="Gotham Book" pitchFamily="48" charset="0"/>
            </a:endParaRPr>
          </a:p>
        </p:txBody>
      </p:sp>
      <p:sp>
        <p:nvSpPr>
          <p:cNvPr id="6" name="CaixaDeTexto 2"/>
          <p:cNvSpPr txBox="1">
            <a:spLocks noChangeArrowheads="1"/>
          </p:cNvSpPr>
          <p:nvPr/>
        </p:nvSpPr>
        <p:spPr bwMode="auto">
          <a:xfrm>
            <a:off x="2398645" y="4676130"/>
            <a:ext cx="80645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400" dirty="0">
                <a:solidFill>
                  <a:srgbClr val="0070C0"/>
                </a:solidFill>
                <a:latin typeface="Gotham Black" pitchFamily="48" charset="0"/>
              </a:rPr>
              <a:t>Acadêmico(a): Nome do acadêmico(a)</a:t>
            </a:r>
          </a:p>
          <a:p>
            <a:pPr algn="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400" dirty="0">
                <a:solidFill>
                  <a:srgbClr val="0070C0"/>
                </a:solidFill>
                <a:latin typeface="Gotham Black" pitchFamily="48" charset="0"/>
              </a:rPr>
              <a:t>Orientador(a): Titulação e nome do professor</a:t>
            </a:r>
          </a:p>
          <a:p>
            <a:pPr algn="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400" dirty="0">
                <a:solidFill>
                  <a:srgbClr val="0070C0"/>
                </a:solidFill>
                <a:latin typeface="Gotham Black" pitchFamily="48" charset="0"/>
              </a:rPr>
              <a:t>Curso de </a:t>
            </a:r>
            <a:r>
              <a:rPr lang="pt-BR" altLang="pt-BR" sz="2400" dirty="0" err="1">
                <a:solidFill>
                  <a:srgbClr val="0070C0"/>
                </a:solidFill>
                <a:latin typeface="Gotham Black" pitchFamily="48" charset="0"/>
              </a:rPr>
              <a:t>xxxxxxxxxx</a:t>
            </a:r>
            <a:endParaRPr lang="pt-BR" altLang="pt-BR" sz="2400" dirty="0">
              <a:solidFill>
                <a:srgbClr val="0070C0"/>
              </a:solidFill>
              <a:latin typeface="Gotham Black" pitchFamily="48" charset="0"/>
            </a:endParaRPr>
          </a:p>
          <a:p>
            <a:pPr algn="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100" dirty="0">
                <a:solidFill>
                  <a:srgbClr val="FF0000"/>
                </a:solidFill>
                <a:latin typeface="Gotham Black" pitchFamily="48" charset="0"/>
              </a:rPr>
              <a:t>Fonte menor que o título (se possível). Alinhado à direita. Sem negrito</a:t>
            </a:r>
            <a:r>
              <a:rPr lang="pt-BR" altLang="pt-BR" dirty="0">
                <a:solidFill>
                  <a:srgbClr val="27284E"/>
                </a:solidFill>
                <a:latin typeface="Gotham Black" pitchFamily="48" charset="0"/>
              </a:rPr>
              <a:t>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B134994-FEC6-4593-8E7A-D8B477B56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5524"/>
            <a:ext cx="12192000" cy="63817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406C223-120A-4D95-B5FC-7F67C616D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563" y="-24089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1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47076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               PROBLEMA E QUESTÕES DE PESQUISA: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35919" y="1901668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algn="just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PROBLEMA 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Xxxxxxxxxxxxxxxxxxxxxxxxxxxxxxxxxxxxxxxxxxxxxxxxxxxxxxxxxxxxxxxxxxxxxxxxxxxxxxxxxxxxxxxxxxxxxxxxxxxxxxxxxxxxxxxxxxxxxxxxxxxxxxxxxxxxxxxxx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marL="457200" indent="-457200" algn="just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QUESTÕES DE PESQUISA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29CB987-E3B0-4D79-B986-E8C632445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937" y="1013682"/>
            <a:ext cx="1509269" cy="88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34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847076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                       OBJETIVOS: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35919" y="1901668"/>
            <a:ext cx="8920162" cy="47894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algn="just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OBJETIVO GERAL: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Xxxxxxxxxxxxxxxxxxxxxxxxxxxxxxxxxxxxxxxxxxxxxxxxxxxxxxxxxxxxxxxxxxxxxxxxxxxxxxxxxxxxxxxxxxxxxxxxxxxxxxxxxxxxxxxxxxxxxxxxxxxxxxxxxxxxxxxxx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latin typeface="Gotham Book" pitchFamily="48" charset="0"/>
            </a:endParaRPr>
          </a:p>
          <a:p>
            <a:pPr marL="457200" indent="-457200" algn="just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OBJETIVOS ESPECÍFICOS: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altLang="pt-BR" sz="3000" dirty="0">
                <a:solidFill>
                  <a:srgbClr val="000000"/>
                </a:solidFill>
                <a:latin typeface="Gotham Book" pitchFamily="48" charset="0"/>
              </a:rPr>
              <a:t>xxxxxxxxxxxxxxxxxxxxxxxxxxxxxxxxxxxxxxxxxxxxxxxxxxxxxxxxxxxxxxxxxxxxxxxxxxxxxxxxxxxxxxxxxxxxxxxxxxx</a:t>
            </a:r>
            <a:r>
              <a:rPr lang="pt-BR" altLang="pt-BR" sz="2500" dirty="0">
                <a:solidFill>
                  <a:srgbClr val="000000"/>
                </a:solidFill>
                <a:latin typeface="Gotham Book" pitchFamily="48" charset="0"/>
              </a:rPr>
              <a:t>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0209629-5945-4086-926E-F62B69955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61" y="960704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16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75808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JUSTIFICATIVA: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3" name="CaixaDeTexto 3"/>
          <p:cNvSpPr txBox="1">
            <a:spLocks noChangeArrowheads="1"/>
          </p:cNvSpPr>
          <p:nvPr/>
        </p:nvSpPr>
        <p:spPr bwMode="auto">
          <a:xfrm>
            <a:off x="1635919" y="2268783"/>
            <a:ext cx="8920161" cy="395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No máximo em 01 (um) slide justifique as razões de ter feito a pesquisa. Busque ênfase direta  no interesse pessoal e na importância para área do conhecimento. Use tópicos curtos,  de preferência uma linha cada.   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marL="457200" indent="-4572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XXXXXXXXXXXXXXXXX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marL="457200" indent="-4572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XXXXXXXXXXXXXXXXX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80EC2F4-AFF2-4390-BF17-9E0AC419C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63" y="87171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31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35919" y="758087"/>
            <a:ext cx="8920162" cy="12477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            PROCEDIMENTOS METODOLÓGICOS: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sp>
        <p:nvSpPr>
          <p:cNvPr id="3" name="CaixaDeTexto 3"/>
          <p:cNvSpPr txBox="1">
            <a:spLocks noChangeArrowheads="1"/>
          </p:cNvSpPr>
          <p:nvPr/>
        </p:nvSpPr>
        <p:spPr bwMode="auto">
          <a:xfrm>
            <a:off x="1635919" y="2268783"/>
            <a:ext cx="8920161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Siga os elementos  constituídos no Projeto – Seja breve ao apresentar este item, pois já foi qualificado para execução. 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marL="457200" indent="-4572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XXXXXXXXXXXXXXXXX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marL="457200" indent="-4572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Gotham Black" pitchFamily="48" charset="0"/>
              </a:rPr>
              <a:t>XXXXX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3000" dirty="0">
              <a:latin typeface="Gotham Black" pitchFamily="4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ECDE0A0-A24E-4B49-9CB2-29845A454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3" y="985345"/>
            <a:ext cx="1734526" cy="102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361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349230" y="1210680"/>
            <a:ext cx="4562173" cy="472648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pt-BR" sz="3200" b="1" dirty="0">
                <a:solidFill>
                  <a:schemeClr val="accent1">
                    <a:lumMod val="75000"/>
                  </a:schemeClr>
                </a:solidFill>
                <a:latin typeface="Gotham Black" pitchFamily="48" charset="0"/>
              </a:rPr>
              <a:t>ESTRUTURA DO TRABALHO DE CONCLUSÃO DE CURSO:</a:t>
            </a:r>
            <a:endParaRPr lang="pt-BR" altLang="pt-BR" sz="3200" b="1" dirty="0">
              <a:solidFill>
                <a:schemeClr val="accent1">
                  <a:lumMod val="75000"/>
                </a:schemeClr>
              </a:solidFill>
              <a:latin typeface="Gotham Black" pitchFamily="4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9D2DF70-5B81-4748-BC10-40C163607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83" y="2173357"/>
            <a:ext cx="4842683" cy="284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215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621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Gotham Black</vt:lpstr>
      <vt:lpstr>Gotham Book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OBS: Desenvolva os slides com as informações que julgue necessário, porém demonstre a divisão do trabalho e o conteúdo que dispõe. (lembre de excluir esta orientação da apresentação)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</dc:creator>
  <cp:lastModifiedBy>Junior</cp:lastModifiedBy>
  <cp:revision>32</cp:revision>
  <cp:lastPrinted>2020-08-22T16:30:01Z</cp:lastPrinted>
  <dcterms:created xsi:type="dcterms:W3CDTF">2020-06-25T01:13:05Z</dcterms:created>
  <dcterms:modified xsi:type="dcterms:W3CDTF">2021-04-24T11:15:37Z</dcterms:modified>
</cp:coreProperties>
</file>